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9" r:id="rId2"/>
    <p:sldId id="282" r:id="rId3"/>
    <p:sldId id="283" r:id="rId4"/>
    <p:sldId id="284" r:id="rId5"/>
    <p:sldId id="278" r:id="rId6"/>
    <p:sldId id="285" r:id="rId7"/>
    <p:sldId id="643" r:id="rId8"/>
    <p:sldId id="644" r:id="rId9"/>
    <p:sldId id="647" r:id="rId10"/>
    <p:sldId id="648" r:id="rId11"/>
    <p:sldId id="649" r:id="rId12"/>
    <p:sldId id="650" r:id="rId13"/>
    <p:sldId id="651" r:id="rId14"/>
    <p:sldId id="652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63" r:id="rId26"/>
    <p:sldId id="260" r:id="rId27"/>
    <p:sldId id="664" r:id="rId28"/>
    <p:sldId id="275" r:id="rId29"/>
  </p:sldIdLst>
  <p:sldSz cx="9144000" cy="5143500" type="screen16x9"/>
  <p:notesSz cx="6985000" cy="92837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  <p15:guide id="21" orient="horz" pos="181">
          <p15:clr>
            <a:srgbClr val="A4A3A4"/>
          </p15:clr>
        </p15:guide>
        <p15:guide id="22" pos="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80"/>
    <a:srgbClr val="E6E689"/>
    <a:srgbClr val="FFD385"/>
    <a:srgbClr val="00AEC6"/>
    <a:srgbClr val="404040"/>
    <a:srgbClr val="00008F"/>
    <a:srgbClr val="B5D0EE"/>
    <a:srgbClr val="343C3D"/>
    <a:srgbClr val="914146"/>
    <a:srgbClr val="E1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9" autoAdjust="0"/>
    <p:restoredTop sz="89443" autoAdjust="0"/>
  </p:normalViewPr>
  <p:slideViewPr>
    <p:cSldViewPr snapToGrid="0">
      <p:cViewPr varScale="1">
        <p:scale>
          <a:sx n="114" d="100"/>
          <a:sy n="114" d="100"/>
        </p:scale>
        <p:origin x="1108" y="56"/>
      </p:cViewPr>
      <p:guideLst>
        <p:guide orient="horz" pos="2159"/>
        <p:guide orient="horz" pos="240"/>
        <p:guide orient="horz" pos="4220"/>
        <p:guide orient="horz" pos="34"/>
        <p:guide orient="horz" pos="3486"/>
        <p:guide orient="horz" pos="1026"/>
        <p:guide orient="horz" pos="3788"/>
        <p:guide pos="2879"/>
        <p:guide pos="5641"/>
        <p:guide pos="172"/>
        <p:guide orient="horz" pos="1619"/>
        <p:guide orient="horz" pos="167"/>
        <p:guide orient="horz" pos="3184"/>
        <p:guide orient="horz" pos="2615"/>
        <p:guide orient="horz" pos="769"/>
        <p:guide orient="horz" pos="2841"/>
        <p:guide orient="horz" pos="2377"/>
        <p:guide pos="5706"/>
        <p:guide pos="160"/>
        <p:guide pos="76"/>
        <p:guide orient="horz" pos="181"/>
        <p:guide pos="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508" y="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/>
              <a:t>CONFIDENTIALITY LEVEL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Page numbers are flushed right using the tab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function </a:t>
            </a:r>
            <a:r>
              <a:rPr lang="en-US" sz="1600" b="1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(</a:t>
            </a:r>
            <a:r>
              <a:rPr lang="en-US" sz="1600" b="1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"-&gt;” key or "TAB"  key)</a:t>
            </a: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, and are formatted manually.</a:t>
            </a:r>
          </a:p>
          <a:p>
            <a:pPr algn="l"/>
            <a:r>
              <a:rPr lang="en-US" sz="1600" b="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Chapters</a:t>
            </a:r>
            <a:r>
              <a:rPr lang="en-US" sz="16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are now numbered automatically.</a:t>
            </a:r>
            <a:endParaRPr lang="en-US" sz="1600" b="0" kern="1200" noProof="0" dirty="0">
              <a:solidFill>
                <a:schemeClr val="tx1"/>
              </a:solidFill>
              <a:latin typeface="+mn-lt"/>
              <a:ea typeface="+mn-ea"/>
              <a:cs typeface="Arial" pitchFamily="34" charset="0"/>
            </a:endParaRP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edit the footer for the entire document, go to 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&gt; Header and footer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fill in the desired titles and dates.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vertical line should be adjusted manually.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56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>
              <a:latin typeface="+mj-lt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/>
        </p:blipFill>
        <p:spPr bwMode="auto">
          <a:xfrm>
            <a:off x="0" y="1292602"/>
            <a:ext cx="4571071" cy="38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372180" y="1925196"/>
            <a:ext cx="7651171" cy="2237136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037361" algn="l">
              <a:defRPr sz="50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58689" y="4759837"/>
            <a:ext cx="2696400" cy="264600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06107" indent="0" algn="ctr">
              <a:buNone/>
              <a:defRPr sz="1300"/>
            </a:lvl2pPr>
            <a:lvl3pPr marL="612213" indent="0" algn="ctr">
              <a:buNone/>
              <a:defRPr sz="1200"/>
            </a:lvl3pPr>
            <a:lvl4pPr marL="918320" indent="0" algn="ctr">
              <a:buNone/>
              <a:defRPr sz="1100"/>
            </a:lvl4pPr>
            <a:lvl5pPr marL="1224427" indent="0" algn="ctr">
              <a:buNone/>
              <a:defRPr sz="1100"/>
            </a:lvl5pPr>
            <a:lvl6pPr marL="1530534" indent="0" algn="ctr">
              <a:buNone/>
              <a:defRPr sz="1100"/>
            </a:lvl6pPr>
            <a:lvl7pPr marL="1836640" indent="0" algn="ctr">
              <a:buNone/>
              <a:defRPr sz="1100"/>
            </a:lvl7pPr>
            <a:lvl8pPr marL="2142747" indent="0" algn="ctr">
              <a:buNone/>
              <a:defRPr sz="1100"/>
            </a:lvl8pPr>
            <a:lvl9pPr marL="2448853" indent="0" algn="ctr">
              <a:buNone/>
              <a:defRPr sz="1100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6258689" y="4510088"/>
            <a:ext cx="2696400" cy="2646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32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32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32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796367" y="1889523"/>
            <a:ext cx="4359275" cy="2620565"/>
          </a:xfrm>
          <a:prstGeom prst="rect">
            <a:avLst/>
          </a:prstGeom>
        </p:spPr>
        <p:txBody>
          <a:bodyPr lIns="0" tIns="0" rIns="0" bIns="0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8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3312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705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396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1295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28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63516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5564088" y="1478774"/>
            <a:ext cx="3257177" cy="218595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1" y="1478775"/>
            <a:ext cx="4335463" cy="2185952"/>
          </a:xfrm>
          <a:prstGeom prst="rect">
            <a:avLst/>
          </a:prstGeom>
        </p:spPr>
        <p:txBody>
          <a:bodyPr lIns="0" tIns="0" rIns="0" bIns="0" anchor="ctr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 userDrawn="1"/>
        </p:nvGrpSpPr>
        <p:grpSpPr>
          <a:xfrm>
            <a:off x="4326923" y="2198769"/>
            <a:ext cx="743595" cy="742788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0271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0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27075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2458345" y="-2807"/>
            <a:ext cx="6685655" cy="5146308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1935560"/>
            <a:ext cx="9144000" cy="12700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012343" y="1372353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809625" indent="-809625">
              <a:buClr>
                <a:schemeClr val="tx2"/>
              </a:buClr>
              <a:buFont typeface="+mj-lt"/>
              <a:buAutoNum type="arabicPeriod"/>
              <a:defRPr sz="16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3999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001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0001" y="44662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34001" y="1126211"/>
            <a:ext cx="8824524" cy="3658695"/>
          </a:xfrm>
          <a:prstGeom prst="rect">
            <a:avLst/>
          </a:prstGeom>
        </p:spPr>
        <p:txBody>
          <a:bodyPr vert="horz" lIns="0" tIns="0" rIns="0" bIns="0"/>
          <a:lstStyle>
            <a:lvl1pPr marL="315916" indent="-315916">
              <a:buSzPct val="120000"/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cs typeface="Arial"/>
              </a:defRPr>
            </a:lvl1pPr>
            <a:lvl2pPr marL="631831" indent="-213708">
              <a:buClr>
                <a:srgbClr val="00727A"/>
              </a:buClr>
              <a:buSzPct val="100000"/>
              <a:buFont typeface="Wingdings" pitchFamily="2" charset="2"/>
              <a:buChar char="à"/>
              <a:defRPr sz="1400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947747" indent="-213708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300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152163" indent="-204416">
              <a:buFont typeface="Arial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1365871" indent="-213708">
              <a:buFont typeface="Open Sans" pitchFamily="34" charset="0"/>
              <a:buChar char="&gt;"/>
              <a:defRPr sz="7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1485904" y="4937522"/>
            <a:ext cx="6157298" cy="156282"/>
          </a:xfrm>
        </p:spPr>
        <p:txBody>
          <a:bodyPr/>
          <a:lstStyle/>
          <a:p>
            <a:r>
              <a:rPr lang="fr-FR" dirty="0"/>
              <a:t>Tech Challenger - AXA France - Vous voulez sauver la planète ? Utilisez </a:t>
            </a:r>
            <a:r>
              <a:rPr lang="fr-FR" dirty="0" err="1"/>
              <a:t>DailyClean</a:t>
            </a:r>
            <a:r>
              <a:rPr lang="fr-FR" dirty="0"/>
              <a:t>, une appli open source réalisée avec </a:t>
            </a:r>
            <a:r>
              <a:rPr lang="fr-FR" dirty="0" err="1"/>
              <a:t>Quarkus</a:t>
            </a:r>
            <a:r>
              <a:rPr lang="fr-FR" dirty="0"/>
              <a:t> l 31/01/2023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4000" y="1230406"/>
            <a:ext cx="882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234000" y="1764506"/>
            <a:ext cx="8820000" cy="25003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000" y="1444719"/>
            <a:ext cx="882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1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13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13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570413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marR="0" indent="0" algn="ctr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61135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135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61135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23399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23399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135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461135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461135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 userDrawn="1"/>
        </p:nvSpPr>
        <p:spPr>
          <a:xfrm>
            <a:off x="8685349" y="490646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779133" y="4931171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2" name="MSIPCMContentMarking" descr="{&quot;HashCode&quot;:-496329073,&quot;Placement&quot;:&quot;Footer&quot;,&quot;Top&quot;:372.1359,&quot;Left&quot;:0.0,&quot;SlideWidth&quot;:720,&quot;SlideHeight&quot;:405}">
            <a:extLst>
              <a:ext uri="{FF2B5EF4-FFF2-40B4-BE49-F238E27FC236}">
                <a16:creationId xmlns:a16="http://schemas.microsoft.com/office/drawing/2014/main" id="{7562EBED-9CD3-4441-B03C-B02AD6371D3A}"/>
              </a:ext>
            </a:extLst>
          </p:cNvPr>
          <p:cNvSpPr txBox="1"/>
          <p:nvPr userDrawn="1"/>
        </p:nvSpPr>
        <p:spPr bwMode="auto">
          <a:xfrm>
            <a:off x="0" y="4726126"/>
            <a:ext cx="1394988" cy="417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
 Classification : Public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AD50-C561-4767-AD7B-08B1629348E6}"/>
              </a:ext>
            </a:extLst>
          </p:cNvPr>
          <p:cNvSpPr/>
          <p:nvPr userDrawn="1"/>
        </p:nvSpPr>
        <p:spPr>
          <a:xfrm>
            <a:off x="79513" y="4815509"/>
            <a:ext cx="1315475" cy="2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9" r:id="rId3"/>
    <p:sldLayoutId id="2147483896" r:id="rId4"/>
    <p:sldLayoutId id="2147483900" r:id="rId5"/>
    <p:sldLayoutId id="2147483898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897" r:id="rId14"/>
  </p:sldLayoutIdLst>
  <p:hf sldNum="0" hdr="0" ftr="0"/>
  <p:txStyles>
    <p:titleStyle>
      <a:lvl1pPr algn="ctr" defTabSz="81568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xaGuilDEv/dailyclea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I saved the World with </a:t>
            </a:r>
            <a:r>
              <a:rPr lang="en-US" sz="4400" dirty="0" err="1"/>
              <a:t>Dailyclean</a:t>
            </a:r>
            <a:r>
              <a:rPr lang="en-US" sz="4400" dirty="0"/>
              <a:t>, an open-sourced tool developed in </a:t>
            </a:r>
            <a:r>
              <a:rPr lang="en-US" sz="4400" dirty="0" err="1"/>
              <a:t>Quarkus</a:t>
            </a:r>
            <a:endParaRPr lang="en-US" sz="4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6258689" y="4761716"/>
            <a:ext cx="2696400" cy="260842"/>
          </a:xfrm>
        </p:spPr>
        <p:txBody>
          <a:bodyPr/>
          <a:lstStyle/>
          <a:p>
            <a:r>
              <a:rPr lang="en-US" dirty="0"/>
              <a:t>31/01/2023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cs typeface="Calibri" pitchFamily="34" charset="0"/>
              </a:rPr>
              <a:t>Guillaume THOMAS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1724835" y="1192818"/>
            <a:ext cx="1375257" cy="768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RAM</a:t>
            </a:r>
          </a:p>
        </p:txBody>
      </p:sp>
      <p:pic>
        <p:nvPicPr>
          <p:cNvPr id="10" name="Picture 2" descr="Vecteur gratuit illustration du concept de loi">
            <a:extLst>
              <a:ext uri="{FF2B5EF4-FFF2-40B4-BE49-F238E27FC236}">
                <a16:creationId xmlns:a16="http://schemas.microsoft.com/office/drawing/2014/main" id="{79B78A29-617D-4021-BA32-78321770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82" y="922575"/>
            <a:ext cx="1308583" cy="13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7004653" y="3044018"/>
            <a:ext cx="215445" cy="2354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" dirty="0"/>
              <a:t>$</a:t>
            </a: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2412341" y="2416273"/>
            <a:ext cx="904735" cy="173124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0" dirty="0"/>
              <a:t>$</a:t>
            </a:r>
            <a:endParaRPr lang="en-US" sz="12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3331707" y="3161743"/>
            <a:ext cx="3522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4542627" y="2525339"/>
            <a:ext cx="952826" cy="58862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3750" dirty="0"/>
              <a:t>÷ 10</a:t>
            </a:r>
            <a:endParaRPr lang="en-US" sz="375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10" y="2794488"/>
            <a:ext cx="734507" cy="734507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4" y="2416273"/>
            <a:ext cx="1375256" cy="1719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1895372" y="4147516"/>
            <a:ext cx="193867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6183114" y="4156520"/>
            <a:ext cx="185852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3399872" y="3745661"/>
            <a:ext cx="2344256" cy="106644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72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165737" y="2211127"/>
            <a:ext cx="14491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60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3670608" y="2203161"/>
            <a:ext cx="1721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240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165737" y="3010720"/>
            <a:ext cx="14122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4,5 </a:t>
            </a:r>
            <a:r>
              <a:rPr lang="fr-FR" sz="1400" dirty="0" err="1">
                <a:latin typeface="+mj-lt"/>
                <a:cs typeface="Arial" pitchFamily="34" charset="0"/>
              </a:rPr>
              <a:t>days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3614852" y="3005024"/>
            <a:ext cx="1437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7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year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Le Parisien Twitterren: &amp;quot;«C&amp;#39;est pas Versailles ici ! » Le maire de la ville  des Yvelines s&amp;#39;insurge contre le spot de Total Direct Energie, qui passe en  boucle à la télévision. L&amp;#39;édile">
            <a:extLst>
              <a:ext uri="{FF2B5EF4-FFF2-40B4-BE49-F238E27FC236}">
                <a16:creationId xmlns:a16="http://schemas.microsoft.com/office/drawing/2014/main" id="{42B40378-2CD1-4499-BF3C-542AD55F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492919"/>
            <a:ext cx="6657975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is it working?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4399202" y="2152453"/>
            <a:ext cx="744436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/>
              <a:t>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981912" y="2155997"/>
            <a:ext cx="1518685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 err="1"/>
              <a:t>CronJob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2" y="2035510"/>
            <a:ext cx="707687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01199" y="2394827"/>
            <a:ext cx="189800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5144840" y="2389353"/>
            <a:ext cx="189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2967576" y="2029254"/>
            <a:ext cx="964046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creates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5526258" y="2029253"/>
            <a:ext cx="1133965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executes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066323" y="2637201"/>
            <a:ext cx="1182055" cy="214674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050" dirty="0"/>
              <a:t>schedule = 0 9 * * *</a:t>
            </a:r>
            <a:endParaRPr lang="en-US" sz="105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0" y="2141909"/>
            <a:ext cx="859682" cy="8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237" y="2340609"/>
            <a:ext cx="289322" cy="3214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2518786" y="925951"/>
            <a:ext cx="616490" cy="37597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6" y="1028091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3502" y="802421"/>
            <a:ext cx="4967283" cy="3970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2" y="4235166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387457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3874577" y="18513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3874577" y="270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3874577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571553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5715537" y="185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888985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1766848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2596140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3422597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7687820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7687820" y="18491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7687820" y="2672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7687820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179488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039223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177253" y="1132176"/>
            <a:ext cx="697324" cy="63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177253" y="1989899"/>
            <a:ext cx="697324" cy="33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77253" y="2624572"/>
            <a:ext cx="697324" cy="220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212041" y="3245655"/>
            <a:ext cx="662536" cy="420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5060719" y="1132175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5060718" y="1983648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4789876" y="2845350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4789876" y="3666778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6511253" y="1132175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6461558" y="2011028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272704" y="1845149"/>
            <a:ext cx="1219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DailycleanAPI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0" y="3116720"/>
            <a:ext cx="128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DailycleanFront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 dirty="0" err="1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Go?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salle de bain&#10;&#10;Description générée automatiquement">
            <a:extLst>
              <a:ext uri="{FF2B5EF4-FFF2-40B4-BE49-F238E27FC236}">
                <a16:creationId xmlns:a16="http://schemas.microsoft.com/office/drawing/2014/main" id="{0439DCA4-F408-44BD-B008-DCD1469E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8" y="1235057"/>
            <a:ext cx="4705643" cy="3441001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CE7AD1E0-717E-40AD-82C4-801EE2B25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60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know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8663243-BD4B-4B47-92D4-B9976DB7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312" y="-14718"/>
            <a:ext cx="790416" cy="79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raalVM">
            <a:extLst>
              <a:ext uri="{FF2B5EF4-FFF2-40B4-BE49-F238E27FC236}">
                <a16:creationId xmlns:a16="http://schemas.microsoft.com/office/drawing/2014/main" id="{144AC006-CF57-4815-B97C-76F9654F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3027" y="1654400"/>
            <a:ext cx="4805158" cy="21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9C39B0-381C-45E2-88A5-BB0C91E3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47" y="1542267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FBDA95A-0295-4F3F-90DA-65E2F59D4B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1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0" y="1574393"/>
            <a:ext cx="1990060" cy="1994713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532" y="2017752"/>
            <a:ext cx="74649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175" y="1664307"/>
            <a:ext cx="1839825" cy="1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322" y="2584220"/>
            <a:ext cx="74649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86" y="99461"/>
            <a:ext cx="5524229" cy="24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2547896" y="2179326"/>
            <a:ext cx="4048224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1839741" y="4058796"/>
            <a:ext cx="541077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60" y="4015963"/>
            <a:ext cx="562076" cy="5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2422582" y="2921101"/>
            <a:ext cx="1568378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4138074" y="2921101"/>
            <a:ext cx="2459649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27" y="766856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C150C89-1AAF-4FC9-ACE1-A2A6E352B79B}"/>
              </a:ext>
            </a:extLst>
          </p:cNvPr>
          <p:cNvSpPr txBox="1">
            <a:spLocks/>
          </p:cNvSpPr>
          <p:nvPr/>
        </p:nvSpPr>
        <p:spPr>
          <a:xfrm>
            <a:off x="1722351" y="3147551"/>
            <a:ext cx="569931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Work with </a:t>
            </a:r>
            <a:r>
              <a:rPr lang="en-US" sz="2700" dirty="0" err="1">
                <a:ea typeface="Source Sans Pro" panose="020B0503030403020204" pitchFamily="34" charset="0"/>
              </a:rPr>
              <a:t>GraalVM</a:t>
            </a:r>
            <a:r>
              <a:rPr lang="en-US" sz="2700" dirty="0">
                <a:ea typeface="Source Sans Pro" panose="020B0503030403020204" pitchFamily="34" charset="0"/>
              </a:rPr>
              <a:t> native images OOB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30035D-14D1-4F1A-A290-EFE717CDCB61}"/>
              </a:ext>
            </a:extLst>
          </p:cNvPr>
          <p:cNvSpPr txBox="1">
            <a:spLocks/>
          </p:cNvSpPr>
          <p:nvPr/>
        </p:nvSpPr>
        <p:spPr>
          <a:xfrm>
            <a:off x="3119359" y="3872197"/>
            <a:ext cx="2905283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Support by RedHat</a:t>
            </a:r>
          </a:p>
        </p:txBody>
      </p:sp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Benefits</a:t>
            </a:r>
            <a:r>
              <a:rPr lang="fr-FR" dirty="0"/>
              <a:t> illustration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5FD6E8A8-14DF-410D-AA86-1E8075882E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56B8FDD-2CEE-4C7C-9C8D-47C52E6050E5}"/>
              </a:ext>
            </a:extLst>
          </p:cNvPr>
          <p:cNvSpPr txBox="1">
            <a:spLocks/>
          </p:cNvSpPr>
          <p:nvPr/>
        </p:nvSpPr>
        <p:spPr>
          <a:xfrm>
            <a:off x="1805283" y="2320406"/>
            <a:ext cx="5533435" cy="502688"/>
          </a:xfrm>
          <a:prstGeom prst="rect">
            <a:avLst/>
          </a:prstGeom>
        </p:spPr>
        <p:txBody>
          <a:bodyPr lIns="0" tIns="0" rIns="0" bIns="0" anchor="ctr">
            <a:normAutofit fontScale="97500"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" name="Picture 2" descr="CAT GIFS &amp;#39;R&amp;#39; US!!!">
            <a:extLst>
              <a:ext uri="{FF2B5EF4-FFF2-40B4-BE49-F238E27FC236}">
                <a16:creationId xmlns:a16="http://schemas.microsoft.com/office/drawing/2014/main" id="{F54D55A6-1A7E-41B9-83C2-930468B5C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72" y="430055"/>
            <a:ext cx="2849927" cy="16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3AE224B0-078C-447F-A3F7-E6430DED15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41" y="3081328"/>
            <a:ext cx="3557588" cy="19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6855"/>
            <a:ext cx="457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" y="1860"/>
            <a:ext cx="9143999" cy="514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4824604" y="1235239"/>
            <a:ext cx="3557400" cy="50125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3200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230008" y="4399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630" y="2343530"/>
            <a:ext cx="599673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6751930" y="4247942"/>
            <a:ext cx="4652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 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33999" y="1228696"/>
            <a:ext cx="8710295" cy="2686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Dailyclean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is an open-sourced tool by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Saves your resources by turning on and off your Kubernetes namespaces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Planified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or on demand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It works with all the Kubernetes distributions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Good for your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GreenIT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Finops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objectives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Mandatory at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Based on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Quarkus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GraalVM</a:t>
            </a:r>
            <a:endParaRPr lang="en-US" sz="20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 dirty="0"/>
              <a:t>Tech Challenger - AXA France - Vous voulez sauver la planète ? Utilisez </a:t>
            </a:r>
            <a:r>
              <a:rPr lang="fr-FR" noProof="0" dirty="0" err="1"/>
              <a:t>DailyClean</a:t>
            </a:r>
            <a:r>
              <a:rPr lang="fr-FR" noProof="0" dirty="0"/>
              <a:t>, une appli open source réalisée avec </a:t>
            </a:r>
            <a:r>
              <a:rPr lang="fr-FR" noProof="0" dirty="0" err="1"/>
              <a:t>Quarkus</a:t>
            </a:r>
            <a:r>
              <a:rPr lang="fr-FR" noProof="0" dirty="0"/>
              <a:t>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774218" y="1222335"/>
            <a:ext cx="5595564" cy="1775196"/>
          </a:xfrm>
          <a:prstGeom prst="rect">
            <a:avLst/>
          </a:prstGeom>
          <a:noFill/>
        </p:spPr>
        <p:txBody>
          <a:bodyPr wrap="square" lIns="81628" tIns="40814" rIns="81628" bIns="40814">
            <a:spAutoFit/>
          </a:bodyPr>
          <a:lstStyle/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1.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Overview demonstration  	P. 05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2.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Why did AXA develop it?		P. 06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3.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How is it working?</a:t>
            </a:r>
            <a:r>
              <a:rPr lang="en-US" dirty="0">
                <a:latin typeface="+mj-lt"/>
                <a:ea typeface="Arial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		P. 15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4.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Why </a:t>
            </a:r>
            <a:r>
              <a:rPr lang="en-US" dirty="0" err="1">
                <a:solidFill>
                  <a:srgbClr val="000000"/>
                </a:solidFill>
                <a:latin typeface="+mj-lt"/>
                <a:cs typeface="Arial" pitchFamily="34" charset="0"/>
              </a:rPr>
              <a:t>Quarkus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+mj-lt"/>
                <a:cs typeface="Arial" pitchFamily="34" charset="0"/>
              </a:rPr>
              <a:t>GraalVM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?		P. 18</a:t>
            </a:r>
          </a:p>
          <a:p>
            <a:pPr defTabSz="1438418" eaLnBrk="1" hangingPunct="1">
              <a:spcBef>
                <a:spcPts val="893"/>
              </a:spcBef>
              <a:tabLst>
                <a:tab pos="722752" algn="l"/>
              </a:tabLst>
              <a:defRPr/>
            </a:pPr>
            <a:r>
              <a:rPr lang="en-US" dirty="0">
                <a:solidFill>
                  <a:srgbClr val="00008F"/>
                </a:solidFill>
                <a:latin typeface="+mj-lt"/>
                <a:cs typeface="Arial" pitchFamily="34" charset="0"/>
              </a:rPr>
              <a:t>5.</a:t>
            </a:r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+mj-lt"/>
                <a:cs typeface="Arial" pitchFamily="34" charset="0"/>
              </a:rPr>
              <a:t>To conclude		P. 26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/>
          </p:nvPr>
        </p:nvSpPr>
        <p:spPr>
          <a:xfrm>
            <a:off x="234001" y="571705"/>
            <a:ext cx="9392802" cy="285545"/>
          </a:xfrm>
        </p:spPr>
        <p:txBody>
          <a:bodyPr/>
          <a:lstStyle/>
          <a:p>
            <a:r>
              <a:rPr lang="fr-FR" sz="1600" noProof="0" dirty="0"/>
              <a:t>How I </a:t>
            </a:r>
            <a:r>
              <a:rPr lang="fr-FR" sz="1600" noProof="0" dirty="0" err="1"/>
              <a:t>saved</a:t>
            </a:r>
            <a:r>
              <a:rPr lang="fr-FR" sz="1600" noProof="0" dirty="0"/>
              <a:t> the World </a:t>
            </a:r>
            <a:r>
              <a:rPr lang="fr-FR" sz="1600" noProof="0" dirty="0" err="1"/>
              <a:t>with</a:t>
            </a:r>
            <a:r>
              <a:rPr lang="fr-FR" sz="1600" noProof="0" dirty="0"/>
              <a:t> </a:t>
            </a:r>
            <a:r>
              <a:rPr lang="fr-FR" sz="1600" noProof="0" dirty="0" err="1"/>
              <a:t>Dailyclean</a:t>
            </a:r>
            <a:r>
              <a:rPr lang="fr-FR" sz="1600" noProof="0" dirty="0"/>
              <a:t>, an open-</a:t>
            </a:r>
            <a:r>
              <a:rPr lang="fr-FR" sz="1600" noProof="0" dirty="0" err="1"/>
              <a:t>sourced</a:t>
            </a:r>
            <a:r>
              <a:rPr lang="fr-FR" sz="1600" noProof="0" dirty="0"/>
              <a:t> </a:t>
            </a:r>
            <a:r>
              <a:rPr lang="fr-FR" sz="1600" noProof="0" dirty="0" err="1"/>
              <a:t>tool</a:t>
            </a:r>
            <a:r>
              <a:rPr lang="fr-FR" sz="1600" noProof="0" dirty="0"/>
              <a:t> </a:t>
            </a:r>
            <a:r>
              <a:rPr lang="fr-FR" sz="1600" noProof="0" dirty="0" err="1"/>
              <a:t>developed</a:t>
            </a:r>
            <a:r>
              <a:rPr lang="fr-FR" sz="1600" noProof="0" dirty="0"/>
              <a:t> in </a:t>
            </a:r>
            <a:r>
              <a:rPr lang="fr-FR" sz="1600" noProof="0" dirty="0" err="1"/>
              <a:t>Quarkus</a:t>
            </a:r>
            <a:r>
              <a:rPr lang="en-US" sz="1600" dirty="0"/>
              <a:t> | 31/01/2023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F3671F-38C1-4DE3-BE32-C51FA2983D1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11" name="Image 10" descr="Une image contenant chat, mammifère, intérieur, chat domestique&#10;&#10;Description générée automatiquement">
            <a:extLst>
              <a:ext uri="{FF2B5EF4-FFF2-40B4-BE49-F238E27FC236}">
                <a16:creationId xmlns:a16="http://schemas.microsoft.com/office/drawing/2014/main" id="{C93CDC95-0AB7-47D6-AF02-7599E18D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95" y="1016813"/>
            <a:ext cx="2183604" cy="21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757" y="803268"/>
            <a:ext cx="624368" cy="935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1103" y="835850"/>
            <a:ext cx="624368" cy="93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3434362" y="712069"/>
            <a:ext cx="700266" cy="1048842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4735952" y="3381346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3039915" y="3210177"/>
            <a:ext cx="1457326" cy="11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034693" y="3387665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2" y="2648965"/>
            <a:ext cx="1493864" cy="2107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79" y="3082941"/>
            <a:ext cx="492919" cy="1143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384" y="2855311"/>
            <a:ext cx="942975" cy="1643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14" y="3300799"/>
            <a:ext cx="550069" cy="100013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805" y="3720620"/>
            <a:ext cx="850106" cy="128588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115" y="4139529"/>
            <a:ext cx="550069" cy="100013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50" y="3473722"/>
            <a:ext cx="1102659" cy="10455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892" y="4283419"/>
            <a:ext cx="578644" cy="128588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986" y="3963083"/>
            <a:ext cx="421481" cy="10715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193" y="4533051"/>
            <a:ext cx="550069" cy="100013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191561" y="964919"/>
            <a:ext cx="9644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2897901" y="3596558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496" y="249557"/>
            <a:ext cx="1492624" cy="21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19" y="1899489"/>
            <a:ext cx="1163171" cy="1183342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197723" y="1875335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167466" y="2614923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153651" y="1910019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2855878" y="1095405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5671620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4182900" y="3596558"/>
            <a:ext cx="623237" cy="34416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4203071" y="1081958"/>
            <a:ext cx="623237" cy="37777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2877360" y="3687948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2830296" y="1186796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4141771" y="3674501"/>
            <a:ext cx="8269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5618373" y="3599692"/>
            <a:ext cx="442913" cy="364331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6929184" y="357952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6307730" y="34826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6307730" y="35969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6307729" y="37112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6307729" y="38255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6085852" y="3960024"/>
            <a:ext cx="981635" cy="12774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5659063" y="1180059"/>
            <a:ext cx="8534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5612540" y="3684360"/>
            <a:ext cx="671933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6962014" y="367217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4149876" y="1186796"/>
            <a:ext cx="9412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140203" y="2770630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419" y="1043774"/>
            <a:ext cx="492919" cy="114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23" y="816143"/>
            <a:ext cx="942975" cy="164306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54" y="1261631"/>
            <a:ext cx="550069" cy="100013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289" y="1434554"/>
            <a:ext cx="1102659" cy="10455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6990154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6166812" y="1112823"/>
            <a:ext cx="578406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6166812" y="1227122"/>
            <a:ext cx="578405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6166812" y="1341423"/>
            <a:ext cx="578405" cy="10796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7022985" y="118804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1619795" y="2972023"/>
            <a:ext cx="1133107" cy="8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1866280" y="840018"/>
            <a:ext cx="615266" cy="921532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8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librairies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Tech Challenger - AXA France - Vous voulez sauver la planète ? Utilisez DailyClean, une appli open source réalisée avec Quarkus l 31/01/2023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1677041"/>
            <a:ext cx="2021264" cy="17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48" y="1466202"/>
            <a:ext cx="1858279" cy="19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7" y="1617984"/>
            <a:ext cx="3391168" cy="19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2717</TotalTime>
  <Words>1347</Words>
  <Application>Microsoft Office PowerPoint</Application>
  <PresentationFormat>Affichage à l'écran (16:9)</PresentationFormat>
  <Paragraphs>186</Paragraphs>
  <Slides>28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Segoe UI</vt:lpstr>
      <vt:lpstr>Source Sans Pro</vt:lpstr>
      <vt:lpstr>Wingdings</vt:lpstr>
      <vt:lpstr>Axa</vt:lpstr>
      <vt:lpstr>How I saved the World with Dailyclean, an open-sourced tool developed in Quarkus</vt:lpstr>
      <vt:lpstr>Présentation PowerPoint</vt:lpstr>
      <vt:lpstr>What is the Dailyclean project ?</vt:lpstr>
      <vt:lpstr>Contents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What about Go?</vt:lpstr>
      <vt:lpstr>I know</vt:lpstr>
      <vt:lpstr>The choice of GraalVM</vt:lpstr>
      <vt:lpstr>The choice of Quarkus</vt:lpstr>
      <vt:lpstr>Benefits illustration</vt:lpstr>
      <vt:lpstr>Prepare to be Amazed!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AXA_charte-PPT</dc:title>
  <dc:creator>cbi</dc:creator>
  <cp:lastModifiedBy>THOMAS Guillaume</cp:lastModifiedBy>
  <cp:revision>397</cp:revision>
  <cp:lastPrinted>2017-05-30T12:53:36Z</cp:lastPrinted>
  <dcterms:created xsi:type="dcterms:W3CDTF">2017-04-27T07:38:04Z</dcterms:created>
  <dcterms:modified xsi:type="dcterms:W3CDTF">2023-01-31T10:54:47Z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2023-01-31T10:54:47Z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0c7a13d1-d3fc-4e60-b54c-70c46dba68a5</vt:lpwstr>
  </property>
  <property fmtid="{D5CDD505-2E9C-101B-9397-08002B2CF9AE}" pid="8" name="MSIP_Label_65722654-0696-4b8f-bb0e-68bcd3f909d4_ContentBits">
    <vt:lpwstr>3</vt:lpwstr>
  </property>
</Properties>
</file>